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84CECA-A474-997E-3F36-2B2CCB8EB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1273E6-D612-F72C-51C7-33CA06ECF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78AC5-4401-5DD2-A1DA-FDB8B8641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A8BD6-F5D9-4FF2-BCA5-E14B428A63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3356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75DDE9-1C48-4EC4-9E7D-3DC451507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B07D54-3491-CBA8-9860-EAD5BC185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0288A9-2C25-C41B-5279-E85A16514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1E2EF-E088-459A-94EF-36A02772DA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1085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61F7AC-B84F-2228-CC13-170357AB8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B418B1-A4B3-34B9-49B3-B7B3AE61A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86553F-2B6F-66BD-D82E-C7E66156A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D8DB7-B855-44DB-AA9E-BAABF469C2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902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655B43-0452-8C76-4D9D-D269735F3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10447-99ED-EE37-93F2-3EF0D8237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5E145C-BE76-7940-AFAE-D471B8B1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1850E-843F-40C6-AB7D-F71CB711B5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4117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171A3B-4558-592E-58A1-E0D5CC1B4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CD4E5B-32AC-092F-2CB2-D6D0D22CE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CA01F9-BDE2-84A9-A67E-DF82891BC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0053F-274E-433E-8B20-BEBE7DDB68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4901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5FC29FA-FCD6-E15C-A8D5-94E94C57C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66A7541-9784-647A-43C7-62547C076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B0FA2F4-F015-A415-7D08-BE30C4C70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053C1-1C00-466A-95F9-70B0D44FA0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5577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92F1CC9-6A87-2AAA-C12D-102BDA39E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9A493AE-7B93-8520-D78E-0B663B15F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D6DFF89-EF4C-9C88-666F-6712938D6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2F9DF-23D4-43E7-BBC6-A13A6BB111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539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4D53EAD-D7C6-968C-D385-A357EA78F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DB54324-404C-F2E0-289F-D1B325772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E1E0EAD-4637-06B6-A4EB-1D3A0C66D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E2AB1-7C50-4C0A-832E-8CB3C20EE7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0346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00F7570-FF4F-3DDC-FFB1-32C986EC0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96CB54F-4D97-9238-EE4E-338D81BEE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A76EC2F-00D3-FC40-1B93-18CBE672E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3A4D7-A6F7-49F4-94A9-6FB4CC05B2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9277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CCF15DB-5EA9-0D3B-4873-D30719BB3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90273BD-91AC-CB46-706E-5B25016EB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6F79EBF-A50D-45F9-EC53-508ABB519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1D1F2-D90E-4BA7-9FC4-8DE2F6568A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3338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6AE511E-A08D-9E81-4054-2B4A3B557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106218E-F928-8AE7-CC6C-FB744D817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5220FE7-7AD0-6A2D-B893-67485F0C5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912D8-A3AB-45CB-B117-ED4574E229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6760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31AF4B-B6B2-759A-F259-3B4DEEC92D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6A950D5-DCE7-2118-E46E-B5BA5A5EA8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8F8B5-F7FD-3CD8-BD60-CBD47D7D72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BF4437-683C-65F0-8042-76C7D4940A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441173-58F3-FA23-0E85-E42D6C74A6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2032145-51F9-40E6-8AE2-52088D8648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6">
            <a:extLst>
              <a:ext uri="{FF2B5EF4-FFF2-40B4-BE49-F238E27FC236}">
                <a16:creationId xmlns:a16="http://schemas.microsoft.com/office/drawing/2014/main" id="{7D43A820-4BC3-D72D-9B2B-1041CA91B99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476250"/>
            <a:ext cx="9144000" cy="5616575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Be Thou my vision</a:t>
            </a:r>
          </a:p>
          <a:p>
            <a:r>
              <a:rPr lang="en-AU" altLang="en-US" sz="4000" dirty="0"/>
              <a:t>O Lord of my heart</a:t>
            </a:r>
          </a:p>
          <a:p>
            <a:r>
              <a:rPr lang="en-AU" altLang="en-US" sz="4000" dirty="0"/>
              <a:t>Naught be all else to me</a:t>
            </a:r>
          </a:p>
          <a:p>
            <a:r>
              <a:rPr lang="en-AU" altLang="en-US" sz="4000" dirty="0"/>
              <a:t>Save that Thou art</a:t>
            </a:r>
          </a:p>
          <a:p>
            <a:r>
              <a:rPr lang="en-AU" altLang="en-US" sz="4000" dirty="0"/>
              <a:t>Thou my best thought</a:t>
            </a:r>
          </a:p>
          <a:p>
            <a:r>
              <a:rPr lang="en-AU" altLang="en-US" sz="4000" dirty="0"/>
              <a:t>By day or by night</a:t>
            </a:r>
          </a:p>
          <a:p>
            <a:r>
              <a:rPr lang="en-AU" altLang="en-US" sz="4000" dirty="0"/>
              <a:t>Waking or sleeping</a:t>
            </a:r>
          </a:p>
          <a:p>
            <a:r>
              <a:rPr lang="en-AU" altLang="en-US" sz="4000" dirty="0"/>
              <a:t>Thy presence my light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6">
            <a:extLst>
              <a:ext uri="{FF2B5EF4-FFF2-40B4-BE49-F238E27FC236}">
                <a16:creationId xmlns:a16="http://schemas.microsoft.com/office/drawing/2014/main" id="{F89135B2-1460-C67C-9720-E94C8A7E38D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549275"/>
            <a:ext cx="9144000" cy="5832475"/>
          </a:xfrm>
        </p:spPr>
        <p:txBody>
          <a:bodyPr/>
          <a:lstStyle/>
          <a:p>
            <a:r>
              <a:rPr lang="en-AU" altLang="en-US"/>
              <a:t>Verse 2</a:t>
            </a:r>
          </a:p>
          <a:p>
            <a:r>
              <a:rPr lang="en-AU" altLang="en-US" sz="4000"/>
              <a:t>Be Thou my wisdom</a:t>
            </a:r>
          </a:p>
          <a:p>
            <a:r>
              <a:rPr lang="en-AU" altLang="en-US" sz="4000"/>
              <a:t>Be Thou my true Word</a:t>
            </a:r>
          </a:p>
          <a:p>
            <a:r>
              <a:rPr lang="en-AU" altLang="en-US" sz="4000"/>
              <a:t>I ever with Thee</a:t>
            </a:r>
          </a:p>
          <a:p>
            <a:r>
              <a:rPr lang="en-AU" altLang="en-US" sz="4000"/>
              <a:t>And Thou with me Lord</a:t>
            </a:r>
          </a:p>
          <a:p>
            <a:r>
              <a:rPr lang="en-AU" altLang="en-US" sz="4000"/>
              <a:t>Thou my great Father</a:t>
            </a:r>
          </a:p>
          <a:p>
            <a:r>
              <a:rPr lang="en-AU" altLang="en-US" sz="4000"/>
              <a:t>I Thy true son</a:t>
            </a:r>
          </a:p>
          <a:p>
            <a:r>
              <a:rPr lang="en-AU" altLang="en-US" sz="4000"/>
              <a:t>Thou in me dwelling</a:t>
            </a:r>
          </a:p>
          <a:p>
            <a:r>
              <a:rPr lang="en-AU" altLang="en-US" sz="4000"/>
              <a:t>And I with Thee one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>
            <a:extLst>
              <a:ext uri="{FF2B5EF4-FFF2-40B4-BE49-F238E27FC236}">
                <a16:creationId xmlns:a16="http://schemas.microsoft.com/office/drawing/2014/main" id="{C84975C5-31FB-3637-052D-4C5FFA8CBE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49275"/>
            <a:ext cx="9144000" cy="561657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/>
              <a:t>Verse 3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Be Thou my shield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And my sword for the fight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Be Thou my dignity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Be Thou my might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Thou my soul's shelter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And Thou my high </a:t>
            </a:r>
            <a:r>
              <a:rPr lang="en-AU" sz="4000" dirty="0" err="1"/>
              <a:t>tow'r</a:t>
            </a:r>
            <a:endParaRPr lang="en-AU" sz="4000" dirty="0"/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Raise Thou me </a:t>
            </a:r>
            <a:r>
              <a:rPr lang="en-AU" sz="4000" dirty="0" err="1"/>
              <a:t>heav'nward</a:t>
            </a:r>
            <a:endParaRPr lang="en-AU" sz="4000" dirty="0"/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O </a:t>
            </a:r>
            <a:r>
              <a:rPr lang="en-AU" sz="4000" dirty="0" err="1"/>
              <a:t>pow'r</a:t>
            </a:r>
            <a:r>
              <a:rPr lang="en-AU" sz="4000" dirty="0"/>
              <a:t> of my </a:t>
            </a:r>
            <a:r>
              <a:rPr lang="en-AU" sz="4000" dirty="0" err="1"/>
              <a:t>pow'r</a:t>
            </a:r>
            <a:endParaRPr lang="en-AU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9FF05EDD-E30A-88C7-DB3F-8A10AA3AD4B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476250"/>
            <a:ext cx="9144000" cy="5545138"/>
          </a:xfrm>
        </p:spPr>
        <p:txBody>
          <a:bodyPr/>
          <a:lstStyle/>
          <a:p>
            <a:r>
              <a:rPr lang="en-AU" altLang="en-US"/>
              <a:t>Verse 4</a:t>
            </a:r>
          </a:p>
          <a:p>
            <a:r>
              <a:rPr lang="en-AU" altLang="en-US" sz="4000"/>
              <a:t>Riches I heed not</a:t>
            </a:r>
            <a:br>
              <a:rPr lang="en-AU" altLang="en-US" sz="4000"/>
            </a:br>
            <a:r>
              <a:rPr lang="en-AU" altLang="en-US" sz="4000"/>
              <a:t>Nor man's empty praise</a:t>
            </a:r>
            <a:br>
              <a:rPr lang="en-AU" altLang="en-US" sz="4000"/>
            </a:br>
            <a:r>
              <a:rPr lang="en-AU" altLang="en-US" sz="4000"/>
              <a:t>Thou mine inheritance</a:t>
            </a:r>
            <a:br>
              <a:rPr lang="en-AU" altLang="en-US" sz="4000"/>
            </a:br>
            <a:r>
              <a:rPr lang="en-AU" altLang="en-US" sz="4000"/>
              <a:t>Now and always</a:t>
            </a:r>
            <a:br>
              <a:rPr lang="en-AU" altLang="en-US" sz="4000"/>
            </a:br>
            <a:r>
              <a:rPr lang="en-AU" altLang="en-US" sz="4000"/>
              <a:t>Thou and Thou only</a:t>
            </a:r>
            <a:br>
              <a:rPr lang="en-AU" altLang="en-US" sz="4000"/>
            </a:br>
            <a:r>
              <a:rPr lang="en-AU" altLang="en-US" sz="4000"/>
              <a:t>Be first in my heart</a:t>
            </a:r>
            <a:br>
              <a:rPr lang="en-AU" altLang="en-US" sz="4000"/>
            </a:br>
            <a:r>
              <a:rPr lang="en-AU" altLang="en-US" sz="4000"/>
              <a:t>High King of heaven</a:t>
            </a:r>
            <a:br>
              <a:rPr lang="en-AU" altLang="en-US" sz="4000"/>
            </a:br>
            <a:r>
              <a:rPr lang="en-AU" altLang="en-US" sz="4000"/>
              <a:t>My treasure Thou art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DFCE263B-44AF-FB4B-25C5-335134D3938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692150"/>
            <a:ext cx="9144000" cy="5473700"/>
          </a:xfrm>
        </p:spPr>
        <p:txBody>
          <a:bodyPr/>
          <a:lstStyle/>
          <a:p>
            <a:r>
              <a:rPr lang="en-AU" altLang="en-US"/>
              <a:t>Verse 5</a:t>
            </a:r>
          </a:p>
          <a:p>
            <a:r>
              <a:rPr lang="en-AU" altLang="en-US" sz="4000"/>
              <a:t>High King of heaven</a:t>
            </a:r>
            <a:br>
              <a:rPr lang="en-AU" altLang="en-US" sz="4000"/>
            </a:br>
            <a:r>
              <a:rPr lang="en-AU" altLang="en-US" sz="4000"/>
              <a:t>When vict'ry is won</a:t>
            </a:r>
            <a:br>
              <a:rPr lang="en-AU" altLang="en-US" sz="4000"/>
            </a:br>
            <a:r>
              <a:rPr lang="en-AU" altLang="en-US" sz="4000"/>
              <a:t>May I reach heaven's joys</a:t>
            </a:r>
            <a:br>
              <a:rPr lang="en-AU" altLang="en-US" sz="4000"/>
            </a:br>
            <a:r>
              <a:rPr lang="en-AU" altLang="en-US" sz="4000"/>
              <a:t>O bright heaven's Sun</a:t>
            </a:r>
            <a:br>
              <a:rPr lang="en-AU" altLang="en-US" sz="4000"/>
            </a:br>
            <a:r>
              <a:rPr lang="en-AU" altLang="en-US" sz="4000"/>
              <a:t>Heart of my own heart</a:t>
            </a:r>
            <a:br>
              <a:rPr lang="en-AU" altLang="en-US" sz="4000"/>
            </a:br>
            <a:r>
              <a:rPr lang="en-AU" altLang="en-US" sz="4000"/>
              <a:t>Whatever befall</a:t>
            </a:r>
            <a:br>
              <a:rPr lang="en-AU" altLang="en-US" sz="4000"/>
            </a:br>
            <a:r>
              <a:rPr lang="en-AU" altLang="en-US" sz="4000"/>
              <a:t>Still be my vision</a:t>
            </a:r>
            <a:br>
              <a:rPr lang="en-AU" altLang="en-US" sz="4000"/>
            </a:br>
            <a:r>
              <a:rPr lang="en-AU" altLang="en-US" sz="4000"/>
              <a:t>O Ruler of all</a:t>
            </a:r>
          </a:p>
          <a:p>
            <a:endParaRPr lang="en-AU" alt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78DB128-8D45-15CB-4242-F291F6F47F1B}"/>
              </a:ext>
            </a:extLst>
          </p:cNvPr>
          <p:cNvSpPr/>
          <p:nvPr/>
        </p:nvSpPr>
        <p:spPr>
          <a:xfrm>
            <a:off x="263525" y="5634038"/>
            <a:ext cx="6096000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+mn-lt"/>
              </a:rPr>
              <a:t>CCLI Song # 30639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+mn-lt"/>
              </a:rPr>
              <a:t>Eleanor Henrietta Hull | Mary Elizabeth Byrne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+mn-lt"/>
              </a:rPr>
              <a:t>© Words: 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+mn-lt"/>
              </a:rPr>
              <a:t>Music: 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+mn-lt"/>
              </a:rPr>
              <a:t>For use solely with the </a:t>
            </a:r>
            <a:r>
              <a:rPr lang="en-AU" sz="1050" i="1" dirty="0" err="1">
                <a:latin typeface="+mn-lt"/>
              </a:rPr>
              <a:t>SongSelect</a:t>
            </a:r>
            <a:r>
              <a:rPr lang="en-AU" sz="1050" i="1" dirty="0">
                <a:latin typeface="+mn-lt"/>
              </a:rPr>
              <a:t>® </a:t>
            </a:r>
            <a:r>
              <a:rPr lang="en-AU" sz="1050" i="1" dirty="0">
                <a:latin typeface="+mn-lt"/>
                <a:hlinkClick r:id="rId2"/>
              </a:rPr>
              <a:t>Terms of Use</a:t>
            </a:r>
            <a:r>
              <a:rPr lang="en-AU" sz="1050" i="1" dirty="0">
                <a:latin typeface="+mn-lt"/>
              </a:rPr>
              <a:t>. All rights reserved. </a:t>
            </a:r>
            <a:r>
              <a:rPr lang="en-AU" sz="1050" i="1" dirty="0">
                <a:latin typeface="+mn-lt"/>
                <a:hlinkClick r:id="rId3"/>
              </a:rPr>
              <a:t>www.ccli.com</a:t>
            </a:r>
            <a:endParaRPr lang="en-AU" sz="1050" i="1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+mn-lt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</TotalTime>
  <Words>236</Words>
  <Application>Microsoft Office PowerPoint</Application>
  <PresentationFormat>Widescreen</PresentationFormat>
  <Paragraphs>37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 thou my vision, O Lord of my heart, naught be all else to me, save that thou art— thou my best thought, by day or by night, waking or sleeping, thy presence my light. </dc:title>
  <dc:creator>Perth Fortress Salvos</dc:creator>
  <cp:lastModifiedBy>Narelle Wheaton</cp:lastModifiedBy>
  <cp:revision>4</cp:revision>
  <dcterms:created xsi:type="dcterms:W3CDTF">1998-10-26T06:48:50Z</dcterms:created>
  <dcterms:modified xsi:type="dcterms:W3CDTF">2023-08-10T05:47:45Z</dcterms:modified>
</cp:coreProperties>
</file>